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3"/>
  </p:handoutMasterIdLst>
  <p:sldIdLst>
    <p:sldId id="419" r:id="rId3"/>
    <p:sldId id="420" r:id="rId5"/>
    <p:sldId id="423" r:id="rId6"/>
    <p:sldId id="422" r:id="rId7"/>
    <p:sldId id="424" r:id="rId8"/>
    <p:sldId id="433" r:id="rId9"/>
    <p:sldId id="450" r:id="rId10"/>
    <p:sldId id="448" r:id="rId11"/>
    <p:sldId id="430" r:id="rId12"/>
  </p:sldIdLst>
  <p:sldSz cx="9144000" cy="5143500" type="screen16x9"/>
  <p:notesSz cx="6807200" cy="993902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